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6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742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26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686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66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24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959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1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364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072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43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36AEE-CBED-489B-B558-712D4265E9F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70294-613A-420E-BBA9-D6548A6C63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5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17" y="756073"/>
            <a:ext cx="11059628" cy="5582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691" y="154026"/>
            <a:ext cx="252706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&lt;</a:t>
            </a:r>
            <a:r>
              <a:rPr lang="ko-KR" altLang="en-US" sz="2800" dirty="0" err="1" smtClean="0">
                <a:solidFill>
                  <a:srgbClr val="FF0000"/>
                </a:solidFill>
              </a:rPr>
              <a:t>예시화면</a:t>
            </a:r>
            <a:r>
              <a:rPr lang="en-US" altLang="ko-KR" sz="2800" dirty="0" smtClean="0">
                <a:solidFill>
                  <a:srgbClr val="FF0000"/>
                </a:solidFill>
              </a:rPr>
              <a:t>&gt;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10759966" y="1387079"/>
            <a:ext cx="457200" cy="257695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8198071" y="2045878"/>
            <a:ext cx="627872" cy="620286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12717" y="6338165"/>
            <a:ext cx="103493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① 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홈페이지 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 ② 재학생   ③ </a:t>
            </a:r>
            <a:r>
              <a:rPr lang="en-US" altLang="ko-KR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e-Class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074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82" t="13745" r="50215" b="7144"/>
          <a:stretch/>
        </p:blipFill>
        <p:spPr>
          <a:xfrm>
            <a:off x="144379" y="641684"/>
            <a:ext cx="11879179" cy="5317958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4825798" y="1308536"/>
            <a:ext cx="2489401" cy="1284890"/>
          </a:xfrm>
          <a:prstGeom prst="roundRect">
            <a:avLst/>
          </a:prstGeom>
          <a:noFill/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4689" y="5928688"/>
            <a:ext cx="103493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  <a:latin typeface="맑은 고딕" panose="020B0503020000020004" pitchFamily="50" charset="-127"/>
              </a:rPr>
              <a:t>① </a:t>
            </a:r>
            <a:r>
              <a:rPr lang="ko-KR" altLang="en-US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내강의실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② </a:t>
            </a:r>
            <a:r>
              <a:rPr lang="en-US" altLang="ko-KR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년도 공공기관 소방훈련</a:t>
            </a:r>
            <a:r>
              <a:rPr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대응</a:t>
            </a:r>
            <a:r>
              <a:rPr lang="en-US" altLang="ko-KR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비대면 온라인</a:t>
            </a:r>
            <a:r>
              <a:rPr lang="en-US" altLang="ko-KR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691" y="154026"/>
            <a:ext cx="252706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&lt;</a:t>
            </a:r>
            <a:r>
              <a:rPr lang="ko-KR" altLang="en-US" sz="2800" dirty="0" err="1" smtClean="0">
                <a:solidFill>
                  <a:srgbClr val="FF0000"/>
                </a:solidFill>
              </a:rPr>
              <a:t>예시화면</a:t>
            </a:r>
            <a:r>
              <a:rPr lang="en-US" altLang="ko-KR" sz="2800" dirty="0" smtClean="0">
                <a:solidFill>
                  <a:srgbClr val="FF0000"/>
                </a:solidFill>
              </a:rPr>
              <a:t>&gt;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87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115" t="11893" r="69589" b="11784"/>
          <a:stretch/>
        </p:blipFill>
        <p:spPr>
          <a:xfrm>
            <a:off x="254185" y="677246"/>
            <a:ext cx="5983706" cy="6031495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2766848" y="1859941"/>
            <a:ext cx="2107027" cy="4201901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6221002" y="1792827"/>
            <a:ext cx="4828924" cy="934217"/>
            <a:chOff x="5246100" y="2759828"/>
            <a:chExt cx="4828924" cy="934217"/>
          </a:xfrm>
        </p:grpSpPr>
        <p:sp>
          <p:nvSpPr>
            <p:cNvPr id="7" name="TextBox 6"/>
            <p:cNvSpPr txBox="1"/>
            <p:nvPr/>
          </p:nvSpPr>
          <p:spPr>
            <a:xfrm>
              <a:off x="5253635" y="2759828"/>
              <a:ext cx="482138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dirty="0">
                  <a:solidFill>
                    <a:srgbClr val="FF0000"/>
                  </a:solidFill>
                </a:rPr>
                <a:t> </a:t>
              </a:r>
              <a:r>
                <a:rPr lang="en-US" altLang="ko-KR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dirty="0" smtClean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①</a:t>
              </a:r>
              <a:r>
                <a:rPr lang="ko-KR" altLang="en-US" dirty="0" smtClean="0">
                  <a:solidFill>
                    <a:srgbClr val="FF0000"/>
                  </a:solidFill>
                </a:rPr>
                <a:t>각 </a:t>
              </a:r>
              <a:r>
                <a:rPr lang="ko-KR" altLang="en-US" dirty="0" err="1" smtClean="0">
                  <a:solidFill>
                    <a:srgbClr val="FF0000"/>
                  </a:solidFill>
                </a:rPr>
                <a:t>교육별로</a:t>
              </a:r>
              <a:r>
                <a:rPr lang="ko-KR" altLang="en-US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dirty="0" smtClean="0">
                  <a:solidFill>
                    <a:srgbClr val="FF0000"/>
                  </a:solidFill>
                </a:rPr>
                <a:t>“</a:t>
              </a:r>
              <a:r>
                <a:rPr lang="ko-KR" altLang="en-US" dirty="0" smtClean="0">
                  <a:solidFill>
                    <a:srgbClr val="FF0000"/>
                  </a:solidFill>
                </a:rPr>
                <a:t>학습하기</a:t>
              </a:r>
              <a:r>
                <a:rPr lang="en-US" altLang="ko-KR" dirty="0" smtClean="0">
                  <a:solidFill>
                    <a:srgbClr val="FF0000"/>
                  </a:solidFill>
                </a:rPr>
                <a:t>”</a:t>
              </a:r>
              <a:r>
                <a:rPr lang="ko-KR" altLang="en-US" dirty="0" smtClean="0">
                  <a:solidFill>
                    <a:srgbClr val="FF0000"/>
                  </a:solidFill>
                </a:rPr>
                <a:t> 클릭하여 수강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46100" y="3186214"/>
              <a:ext cx="44567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dirty="0">
                  <a:solidFill>
                    <a:srgbClr val="FF0000"/>
                  </a:solidFill>
                </a:rPr>
                <a:t> </a:t>
              </a:r>
              <a:r>
                <a:rPr lang="en-US" altLang="ko-KR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dirty="0" smtClean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②</a:t>
              </a:r>
              <a:r>
                <a:rPr lang="ko-KR" altLang="en-US" dirty="0" smtClean="0">
                  <a:solidFill>
                    <a:srgbClr val="FF0000"/>
                  </a:solidFill>
                </a:rPr>
                <a:t>각 강좌 모두 수강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24691" y="154026"/>
            <a:ext cx="252706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&lt;</a:t>
            </a:r>
            <a:r>
              <a:rPr lang="ko-KR" altLang="en-US" sz="2800" dirty="0" err="1" smtClean="0">
                <a:solidFill>
                  <a:srgbClr val="FF0000"/>
                </a:solidFill>
              </a:rPr>
              <a:t>예시화면</a:t>
            </a:r>
            <a:r>
              <a:rPr lang="en-US" altLang="ko-KR" sz="2800" dirty="0" smtClean="0">
                <a:solidFill>
                  <a:srgbClr val="FF0000"/>
                </a:solidFill>
              </a:rPr>
              <a:t>&gt;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56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58509" t="19665" r="16522" b="16757"/>
          <a:stretch/>
        </p:blipFill>
        <p:spPr>
          <a:xfrm>
            <a:off x="1230371" y="692774"/>
            <a:ext cx="9731258" cy="54794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85528" y="6187728"/>
            <a:ext cx="78389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 ※</a:t>
            </a:r>
            <a:r>
              <a:rPr lang="ko-KR" altLang="en-US" dirty="0" smtClean="0">
                <a:solidFill>
                  <a:srgbClr val="FF0000"/>
                </a:solidFill>
              </a:rPr>
              <a:t>교육이수 후 우측 상단의 학습종료 버튼을 눌러야 정상 종료 됨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91" y="154026"/>
            <a:ext cx="252706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&lt;</a:t>
            </a:r>
            <a:r>
              <a:rPr lang="ko-KR" altLang="en-US" sz="2800" dirty="0" err="1" smtClean="0">
                <a:solidFill>
                  <a:srgbClr val="FF0000"/>
                </a:solidFill>
              </a:rPr>
              <a:t>예시화면</a:t>
            </a:r>
            <a:r>
              <a:rPr lang="en-US" altLang="ko-KR" sz="2800" dirty="0" smtClean="0">
                <a:solidFill>
                  <a:srgbClr val="FF0000"/>
                </a:solidFill>
              </a:rPr>
              <a:t>&gt;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60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60</Words>
  <Application>Microsoft Office PowerPoint</Application>
  <PresentationFormat>와이드스크린</PresentationFormat>
  <Paragraphs>9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10</cp:revision>
  <dcterms:created xsi:type="dcterms:W3CDTF">2022-09-28T01:00:17Z</dcterms:created>
  <dcterms:modified xsi:type="dcterms:W3CDTF">2022-10-07T02:24:11Z</dcterms:modified>
</cp:coreProperties>
</file>